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1D98-37CF-4BE2-BB98-F16CD9E41A3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5B443-8DE6-45E7-86F1-BDEEB45193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26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9410FD-6440-41AA-AFB4-B24A03840E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14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325745-B77B-401A-880D-90FD91A7D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748CD45-11B4-4834-A206-CFCFED15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025F8B-7656-44CF-8C96-1625E715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8BCB11-0C4D-403C-87D5-23C2D926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67DE68-DB3F-4290-91A6-8236B3D7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9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BB846-ABC1-4D0E-99C6-C8124519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9B727C-76FC-462C-9FF7-4117AC62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16F071-D430-4C40-872B-7875C91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EC725-A410-42CA-91C9-D20E35CE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60AAEA-19E3-4C0B-B537-2AE04205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69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FA15ECF-7E0E-44A8-8231-43CECB7C4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5D6B20-1EA7-47FE-AC3D-EE289C0F8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DFE9BE-BAE5-4873-88E0-BAE6F51E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76B203-59DE-49B2-91D2-F175B7A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658A0-DBEE-4630-864E-0234595F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20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EEAA20-B3F6-447E-A64D-1D5507B4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B8D95A-2F68-474B-BC10-3CFDBE24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E0B2B1-298D-492A-AC06-A019C702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D1D8EA-0461-4D26-9B73-9E2D1C68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82DD3B-7BAF-4A4B-A58A-22235858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2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B78CBD-E9E9-4470-9C37-7EA7BCD7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8D8D81-BEE0-4BFF-A8D1-FC17D450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1727E-722D-4A34-87EC-09373EB5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1B3D38-86F1-49B5-B9F0-3E0FE26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F58154-5E94-425E-8D5F-C6BC04C7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31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0A23B-1AD6-4D8D-967F-CE351BC5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1C2CCF-8BB0-4E0B-80CD-5B97D3D6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C5F681-7E35-4561-828B-E16E1189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446A7B-05CB-41B5-B394-0A6EC77D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317D02-7B32-4730-B3AF-08E1409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667034-F347-42E8-9227-09A41E1F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6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A2EE94-3DD3-4913-B5B5-1079496C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9B7AFE-32AB-41CC-97EB-3F00A340E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25450F-5D04-4E11-8767-045244E1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B13CE4-80A4-4294-99C6-902017461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480D4F1-29B2-4852-BF5D-DDE27E068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FC66AE6-C64F-4883-B453-872C9531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DDF6D1-4477-4385-B677-FE5BA9C5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971BFE-98C1-49C0-9330-6902E482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8CEF1-9FB5-49B8-86F9-75A33971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605314-AF1E-4E77-B149-7884301E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E477AFA-63E9-45D6-B270-003F85D4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1AF680-67A8-493C-ACD6-74BC10A7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6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D98D5B-0A21-4756-AD9F-A4262224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751E37-F178-4035-8758-65069200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E1821B-D482-4FC3-84EF-B109FA2A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4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D578C5-10C8-43CE-82A8-9FE4C698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08CB97-0E5D-4235-AB80-18AB57BA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17236A-9735-4081-AE4B-7B4E0FC59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70DEE1-2051-4C56-AA1D-741DA671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4442CDF-93E9-48F8-9250-D430C6AD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3A315C-2E1A-4F44-8159-A7562C95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61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E4A8DF-6CCE-49F3-9CBA-05B8BA61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A458381-B850-41A0-8DD6-683918CEE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0B4D3A-E9E7-4F28-A007-277E16703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2CF19B-AC19-4347-9995-6747692B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E240C6-E441-411F-9DA6-F3E74F43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7B871C-BF31-4AB7-9F0D-CB1DA95C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E12039-E3D2-4DAE-9322-6832F3EF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8C4BF4-0266-4908-8909-1981A650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F9B9E3-1146-42C5-9818-F32057EA4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59E2-66B3-4042-A2B8-B5616E303C58}" type="datetimeFigureOut">
              <a:rPr lang="nb-NO" smtClean="0"/>
              <a:t>30.10.2023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240F21-1CDB-4F5A-9C7D-8544B341B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6A4EE5-0111-4719-99BF-78FBBBFBF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0599-5B86-4441-BD5A-3A43D177C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1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0" y="1602172"/>
            <a:ext cx="7765588" cy="23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32EB93-1EA6-452E-89B8-1CB6F668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Folkevalgtprogrammet</a:t>
            </a:r>
            <a:r>
              <a:rPr lang="en-US" dirty="0"/>
              <a:t> 2023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F2CE6F6-55B8-477C-B10B-606A548C0FA7}"/>
              </a:ext>
            </a:extLst>
          </p:cNvPr>
          <p:cNvSpPr txBox="1"/>
          <p:nvPr/>
        </p:nvSpPr>
        <p:spPr>
          <a:xfrm>
            <a:off x="301659" y="3975302"/>
            <a:ext cx="1158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Hvordan føre krav iht. Godtgjøringsforskriften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6329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79EFB2D-7AD6-4F71-A39B-EFBA8C5AA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36"/>
            <a:ext cx="12192000" cy="632492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1677F97-C213-408F-A110-2ECFEFFAB13A}"/>
              </a:ext>
            </a:extLst>
          </p:cNvPr>
          <p:cNvSpPr/>
          <p:nvPr/>
        </p:nvSpPr>
        <p:spPr>
          <a:xfrm>
            <a:off x="2507530" y="1979629"/>
            <a:ext cx="2337847" cy="234727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4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809ADA-C363-40BE-B9D2-55836E29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D276B-4916-4A1E-88B0-F9A5A6AE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F2BD9D-1290-464E-A26E-263A17E1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760"/>
            <a:ext cx="12192000" cy="569047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F46C91E-13EB-425B-88B5-5CD5240D5F21}"/>
              </a:ext>
            </a:extLst>
          </p:cNvPr>
          <p:cNvSpPr/>
          <p:nvPr/>
        </p:nvSpPr>
        <p:spPr>
          <a:xfrm>
            <a:off x="122547" y="1408291"/>
            <a:ext cx="2055043" cy="8346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6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E6211A-F289-4F67-A675-AF6C91C2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48B0-6E33-46E9-8AAF-0902B401F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14E56AF-EEC7-47C7-881D-072193FD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446"/>
            <a:ext cx="12192000" cy="534310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9E80030-FB65-4FBA-A579-08350EDC7607}"/>
              </a:ext>
            </a:extLst>
          </p:cNvPr>
          <p:cNvSpPr/>
          <p:nvPr/>
        </p:nvSpPr>
        <p:spPr>
          <a:xfrm>
            <a:off x="8682087" y="5213023"/>
            <a:ext cx="1827622" cy="67872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0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004065-0B3E-4C95-976A-11A38208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1E66E-5CFD-4989-98CD-D65CD4D6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0F7625E-13C8-4D2B-B5F4-2F0957EE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771"/>
            <a:ext cx="12192000" cy="565845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D70E8E8-A3DC-4A95-AA3C-6D87764EB211}"/>
              </a:ext>
            </a:extLst>
          </p:cNvPr>
          <p:cNvSpPr/>
          <p:nvPr/>
        </p:nvSpPr>
        <p:spPr>
          <a:xfrm>
            <a:off x="3393650" y="4044100"/>
            <a:ext cx="1753385" cy="61274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2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FE858-2E1C-4F66-B9FC-C5F4DDCE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9984C8-FDCF-4717-BB43-C15E1E1A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04C749-1988-4E6B-B00D-00BCCEE6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83"/>
            <a:ext cx="12192000" cy="537943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54EC77-E1AF-4C9B-89E1-6CC0592FE6A1}"/>
              </a:ext>
            </a:extLst>
          </p:cNvPr>
          <p:cNvSpPr/>
          <p:nvPr/>
        </p:nvSpPr>
        <p:spPr>
          <a:xfrm>
            <a:off x="1875935" y="2318994"/>
            <a:ext cx="4628560" cy="56560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495FE6-05D2-4D18-B573-9CD71559EE07}"/>
              </a:ext>
            </a:extLst>
          </p:cNvPr>
          <p:cNvSpPr/>
          <p:nvPr/>
        </p:nvSpPr>
        <p:spPr>
          <a:xfrm>
            <a:off x="1875935" y="3435686"/>
            <a:ext cx="4628560" cy="56560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C0CF08-23A8-4452-A321-358209217513}"/>
              </a:ext>
            </a:extLst>
          </p:cNvPr>
          <p:cNvSpPr/>
          <p:nvPr/>
        </p:nvSpPr>
        <p:spPr>
          <a:xfrm>
            <a:off x="1875935" y="2856706"/>
            <a:ext cx="4628560" cy="56560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6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F595B-9187-4A52-8B6D-FCFD5313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EFC234-645F-4EAE-A01B-A5631D0D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684C93-DB95-4040-8DE2-E0F2727E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188"/>
            <a:ext cx="12192000" cy="535562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99E29D6-B404-4717-8FCE-A7DA4D794EA7}"/>
              </a:ext>
            </a:extLst>
          </p:cNvPr>
          <p:cNvSpPr/>
          <p:nvPr/>
        </p:nvSpPr>
        <p:spPr>
          <a:xfrm>
            <a:off x="1941920" y="2347273"/>
            <a:ext cx="4289197" cy="70701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B5A10A-8508-47CE-8C52-01476E43B395}"/>
              </a:ext>
            </a:extLst>
          </p:cNvPr>
          <p:cNvSpPr/>
          <p:nvPr/>
        </p:nvSpPr>
        <p:spPr>
          <a:xfrm>
            <a:off x="8804636" y="5269583"/>
            <a:ext cx="1442300" cy="48076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85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8078A-C531-497E-8B37-54407890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C3DBC4-77CA-43DB-A719-73087BEF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0D2AA1-2C98-4EEC-BF81-7B534D94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66"/>
            <a:ext cx="12192000" cy="535426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AA038D2-359D-441D-8E6E-6CF9C0BDA20E}"/>
              </a:ext>
            </a:extLst>
          </p:cNvPr>
          <p:cNvSpPr txBox="1"/>
          <p:nvPr/>
        </p:nvSpPr>
        <p:spPr>
          <a:xfrm>
            <a:off x="7202078" y="2234153"/>
            <a:ext cx="3384223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Ordførers godtgjørelse pr. 30.11.2023 er 1 107 190 kr. </a:t>
            </a:r>
          </a:p>
          <a:p>
            <a:endParaRPr lang="nb-NO" dirty="0"/>
          </a:p>
          <a:p>
            <a:r>
              <a:rPr lang="nb-NO" dirty="0"/>
              <a:t>1 107 190x0,0005= 553,595 kr 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0F741D1-0B0B-418B-B054-AD4ECD13D418}"/>
              </a:ext>
            </a:extLst>
          </p:cNvPr>
          <p:cNvCxnSpPr>
            <a:stCxn id="6" idx="1"/>
          </p:cNvCxnSpPr>
          <p:nvPr/>
        </p:nvCxnSpPr>
        <p:spPr>
          <a:xfrm flipH="1">
            <a:off x="4119513" y="2834318"/>
            <a:ext cx="3082565" cy="69130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3F8801A9-34A8-4293-8ADC-93DB6104DF0B}"/>
              </a:ext>
            </a:extLst>
          </p:cNvPr>
          <p:cNvSpPr/>
          <p:nvPr/>
        </p:nvSpPr>
        <p:spPr>
          <a:xfrm>
            <a:off x="1875935" y="2318994"/>
            <a:ext cx="4628560" cy="4766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A4E8F70-0DF6-40B9-9A0F-6F2E293C13AE}"/>
              </a:ext>
            </a:extLst>
          </p:cNvPr>
          <p:cNvSpPr/>
          <p:nvPr/>
        </p:nvSpPr>
        <p:spPr>
          <a:xfrm>
            <a:off x="1875935" y="3435686"/>
            <a:ext cx="4628560" cy="4766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8C724A-4F11-469B-9DCC-3C36C1D57B63}"/>
              </a:ext>
            </a:extLst>
          </p:cNvPr>
          <p:cNvSpPr/>
          <p:nvPr/>
        </p:nvSpPr>
        <p:spPr>
          <a:xfrm>
            <a:off x="1875935" y="2856706"/>
            <a:ext cx="4628560" cy="4766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9BCAA1E-F85E-4FE4-8EB8-C2D4D5968237}"/>
              </a:ext>
            </a:extLst>
          </p:cNvPr>
          <p:cNvSpPr/>
          <p:nvPr/>
        </p:nvSpPr>
        <p:spPr>
          <a:xfrm>
            <a:off x="1805233" y="4085209"/>
            <a:ext cx="4628560" cy="4766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4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B65F7-D7F0-4AB8-9B72-EC98E407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880461-2CD5-4379-83E9-215FFFD1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CDFD3AB-F647-4F81-AA41-0463EE40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48"/>
            <a:ext cx="12192000" cy="569490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283A365-056E-4FF0-83E6-9A418684DF56}"/>
              </a:ext>
            </a:extLst>
          </p:cNvPr>
          <p:cNvSpPr/>
          <p:nvPr/>
        </p:nvSpPr>
        <p:spPr>
          <a:xfrm>
            <a:off x="8465268" y="4543718"/>
            <a:ext cx="4289197" cy="70701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Dan Robert Svenske</dc:creator>
  <cp:lastModifiedBy>Dan Robert Svenske</cp:lastModifiedBy>
  <cp:revision>3</cp:revision>
  <dcterms:created xsi:type="dcterms:W3CDTF">2023-10-30T08:52:39Z</dcterms:created>
  <dcterms:modified xsi:type="dcterms:W3CDTF">2023-10-30T09:04:50Z</dcterms:modified>
</cp:coreProperties>
</file>